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Ashworth" userId="0960de33-82e1-440b-84a5-95d7f81e856c" providerId="ADAL" clId="{983C0E36-6C41-49F3-A92E-5B0EA30FFDC4}"/>
    <pc:docChg chg="custSel modSld">
      <pc:chgData name="G Ashworth" userId="0960de33-82e1-440b-84a5-95d7f81e856c" providerId="ADAL" clId="{983C0E36-6C41-49F3-A92E-5B0EA30FFDC4}" dt="2024-07-22T13:07:48.593" v="69" actId="1035"/>
      <pc:docMkLst>
        <pc:docMk/>
      </pc:docMkLst>
      <pc:sldChg chg="addSp delSp modSp mod">
        <pc:chgData name="G Ashworth" userId="0960de33-82e1-440b-84a5-95d7f81e856c" providerId="ADAL" clId="{983C0E36-6C41-49F3-A92E-5B0EA30FFDC4}" dt="2024-07-22T13:07:48.593" v="69" actId="1035"/>
        <pc:sldMkLst>
          <pc:docMk/>
          <pc:sldMk cId="2003258254" sldId="270"/>
        </pc:sldMkLst>
        <pc:spChg chg="mod">
          <ac:chgData name="G Ashworth" userId="0960de33-82e1-440b-84a5-95d7f81e856c" providerId="ADAL" clId="{983C0E36-6C41-49F3-A92E-5B0EA30FFDC4}" dt="2024-07-22T12:55:08.310" v="1" actId="20577"/>
          <ac:spMkLst>
            <pc:docMk/>
            <pc:sldMk cId="2003258254" sldId="270"/>
            <ac:spMk id="5" creationId="{608C98D6-A14E-0ABF-5C26-26851C84F0D1}"/>
          </ac:spMkLst>
        </pc:spChg>
        <pc:spChg chg="add del">
          <ac:chgData name="G Ashworth" userId="0960de33-82e1-440b-84a5-95d7f81e856c" providerId="ADAL" clId="{983C0E36-6C41-49F3-A92E-5B0EA30FFDC4}" dt="2024-07-22T12:56:26.478" v="3" actId="478"/>
          <ac:spMkLst>
            <pc:docMk/>
            <pc:sldMk cId="2003258254" sldId="270"/>
            <ac:spMk id="23" creationId="{4373E94E-DFF1-4E0B-B67A-546FCFC3540B}"/>
          </ac:spMkLst>
        </pc:spChg>
        <pc:picChg chg="add mod modCrop">
          <ac:chgData name="G Ashworth" userId="0960de33-82e1-440b-84a5-95d7f81e856c" providerId="ADAL" clId="{983C0E36-6C41-49F3-A92E-5B0EA30FFDC4}" dt="2024-07-22T13:07:48.593" v="69" actId="1035"/>
          <ac:picMkLst>
            <pc:docMk/>
            <pc:sldMk cId="2003258254" sldId="270"/>
            <ac:picMk id="7" creationId="{2F9DFDE7-A990-49BD-8C23-AA5D3CD8E552}"/>
          </ac:picMkLst>
        </pc:picChg>
        <pc:picChg chg="del">
          <ac:chgData name="G Ashworth" userId="0960de33-82e1-440b-84a5-95d7f81e856c" providerId="ADAL" clId="{983C0E36-6C41-49F3-A92E-5B0EA30FFDC4}" dt="2024-07-22T13:06:56.224" v="60" actId="478"/>
          <ac:picMkLst>
            <pc:docMk/>
            <pc:sldMk cId="2003258254" sldId="270"/>
            <ac:picMk id="83" creationId="{32F0F60D-A8E5-2108-2041-2EF856EF1DE4}"/>
          </ac:picMkLst>
        </pc:picChg>
        <pc:picChg chg="add mod">
          <ac:chgData name="G Ashworth" userId="0960de33-82e1-440b-84a5-95d7f81e856c" providerId="ADAL" clId="{983C0E36-6C41-49F3-A92E-5B0EA30FFDC4}" dt="2024-07-22T12:57:19.054" v="13" actId="1076"/>
          <ac:picMkLst>
            <pc:docMk/>
            <pc:sldMk cId="2003258254" sldId="270"/>
            <ac:picMk id="1026" creationId="{E28B3BC8-385F-482E-9CF2-4B28369F7E63}"/>
          </ac:picMkLst>
        </pc:picChg>
        <pc:picChg chg="add mod">
          <ac:chgData name="G Ashworth" userId="0960de33-82e1-440b-84a5-95d7f81e856c" providerId="ADAL" clId="{983C0E36-6C41-49F3-A92E-5B0EA30FFDC4}" dt="2024-07-22T13:02:13.054" v="58" actId="1037"/>
          <ac:picMkLst>
            <pc:docMk/>
            <pc:sldMk cId="2003258254" sldId="270"/>
            <ac:picMk id="1028" creationId="{1C65DA02-07DF-4518-8E54-EBFBD32C076C}"/>
          </ac:picMkLst>
        </pc:picChg>
        <pc:picChg chg="add mod">
          <ac:chgData name="G Ashworth" userId="0960de33-82e1-440b-84a5-95d7f81e856c" providerId="ADAL" clId="{983C0E36-6C41-49F3-A92E-5B0EA30FFDC4}" dt="2024-07-22T13:02:09.102" v="52" actId="1037"/>
          <ac:picMkLst>
            <pc:docMk/>
            <pc:sldMk cId="2003258254" sldId="270"/>
            <ac:picMk id="1030" creationId="{C0AA8453-062B-478C-B86E-7A9AA5D53BBE}"/>
          </ac:picMkLst>
        </pc:picChg>
        <pc:picChg chg="add mod">
          <ac:chgData name="G Ashworth" userId="0960de33-82e1-440b-84a5-95d7f81e856c" providerId="ADAL" clId="{983C0E36-6C41-49F3-A92E-5B0EA30FFDC4}" dt="2024-07-22T13:02:11.804" v="57" actId="1038"/>
          <ac:picMkLst>
            <pc:docMk/>
            <pc:sldMk cId="2003258254" sldId="270"/>
            <ac:picMk id="1032" creationId="{0207FC67-9F74-4D04-BDE7-13A16C18B1A3}"/>
          </ac:picMkLst>
        </pc:picChg>
        <pc:picChg chg="add mod">
          <ac:chgData name="G Ashworth" userId="0960de33-82e1-440b-84a5-95d7f81e856c" providerId="ADAL" clId="{983C0E36-6C41-49F3-A92E-5B0EA30FFDC4}" dt="2024-07-22T13:02:14.303" v="59" actId="1037"/>
          <ac:picMkLst>
            <pc:docMk/>
            <pc:sldMk cId="2003258254" sldId="270"/>
            <ac:picMk id="1034" creationId="{7313AFE0-6C34-40D2-8419-CCE44DFD67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AA9498-DC46-D6E0-4B3C-04E8D2D3AFB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E1E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DFF59AB-4B29-1204-326C-5F4EAD8B6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61" y="2436599"/>
            <a:ext cx="1050131" cy="1400174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7CA44FB6-4464-B2BB-61AB-4CCDAF4EF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237" y="5379749"/>
            <a:ext cx="1050132" cy="140017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2803648C-36A1-6A96-AC09-1E8D8065E1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419" y="3908174"/>
            <a:ext cx="1050131" cy="140017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8C98D6-A14E-0ABF-5C26-26851C84F0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E1E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| Autumn Term</a:t>
            </a:r>
          </a:p>
        </p:txBody>
      </p:sp>
      <p:pic>
        <p:nvPicPr>
          <p:cNvPr id="6" name="Picture 5" descr="A logo with a yellow circle and white text&#10;&#10;Description automatically generated">
            <a:extLst>
              <a:ext uri="{FF2B5EF4-FFF2-40B4-BE49-F238E27FC236}">
                <a16:creationId xmlns:a16="http://schemas.microsoft.com/office/drawing/2014/main" id="{6D7C9A1C-C24F-C70E-1008-AC3A2B7B39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40" y="182756"/>
            <a:ext cx="1113974" cy="1173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7E6A1-E06E-B0EA-9E41-71F989E553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2BE92CC-B636-9137-493C-63452A652CE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17" name="Picture 1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C1D14B0-AC22-C430-832A-5E719803D9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18" name="Picture 1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3654A7B-1CF8-55CE-7C85-5B611D17114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19" name="Picture 1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CBFD02A-82CA-1FD6-6754-74E5DCE764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20" name="Picture 1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B2A8DB2-816A-5E71-DD15-A1E47C5485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C5576FE-D381-B28E-2CC2-BE9BB279DCA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DAA728-8A61-974B-CC66-133D6C1E8C7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1026" name="Picture 2" descr="The Swallows' Flight">
            <a:extLst>
              <a:ext uri="{FF2B5EF4-FFF2-40B4-BE49-F238E27FC236}">
                <a16:creationId xmlns:a16="http://schemas.microsoft.com/office/drawing/2014/main" id="{E28B3BC8-385F-482E-9CF2-4B28369F7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3007" r="18667" b="2283"/>
          <a:stretch/>
        </p:blipFill>
        <p:spPr bwMode="auto">
          <a:xfrm>
            <a:off x="2526637" y="1958733"/>
            <a:ext cx="1438399" cy="21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es x 30">
            <a:extLst>
              <a:ext uri="{FF2B5EF4-FFF2-40B4-BE49-F238E27FC236}">
                <a16:creationId xmlns:a16="http://schemas.microsoft.com/office/drawing/2014/main" id="{1C65DA02-07DF-4518-8E54-EBFBD32C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18" y="2001402"/>
            <a:ext cx="1370175" cy="21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hael Morpurgo’s Tales from Shakespeare: A beautifully illustrated  children’s collection of ten plays, retold by the bestselling storyteller.  A ...">
            <a:extLst>
              <a:ext uri="{FF2B5EF4-FFF2-40B4-BE49-F238E27FC236}">
                <a16:creationId xmlns:a16="http://schemas.microsoft.com/office/drawing/2014/main" id="{C0AA8453-062B-478C-B86E-7A9AA5D5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36" y="1898466"/>
            <a:ext cx="1629293" cy="22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07FC67-9F74-4D04-BDE7-13A16C18B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87" y="2436599"/>
            <a:ext cx="1659877" cy="16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picture containing man&#10;&#10;Description generated with very high confidence">
            <a:extLst>
              <a:ext uri="{FF2B5EF4-FFF2-40B4-BE49-F238E27FC236}">
                <a16:creationId xmlns:a16="http://schemas.microsoft.com/office/drawing/2014/main" id="{7313AFE0-6C34-40D2-8419-CCE44DFD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4" y="2105495"/>
            <a:ext cx="1619058" cy="20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DFDE7-A990-49BD-8C23-AA5D3CD8E55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891"/>
          <a:stretch/>
        </p:blipFill>
        <p:spPr>
          <a:xfrm>
            <a:off x="614261" y="978431"/>
            <a:ext cx="1050131" cy="13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5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5" ma:contentTypeDescription="Create a new document." ma:contentTypeScope="" ma:versionID="392d03e3a797a34c3c02d96c27a4bbe2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3cc7ff4a5383600fafdb6737ed03bd66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Props1.xml><?xml version="1.0" encoding="utf-8"?>
<ds:datastoreItem xmlns:ds="http://schemas.openxmlformats.org/officeDocument/2006/customXml" ds:itemID="{81D91D48-1BFA-42A7-9C01-099477E8A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b7345-cad6-4f7e-a456-1330b46868d6"/>
    <ds:schemaRef ds:uri="2295282d-5767-4896-9c6e-b7e8790f7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A4C5A0-7B0C-4F30-A80E-CDD05F357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1BF63-AC41-416B-A282-CAEBCD7561CD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63cb7345-cad6-4f7e-a456-1330b46868d6"/>
    <ds:schemaRef ds:uri="http://schemas.microsoft.com/office/2006/metadata/properties"/>
    <ds:schemaRef ds:uri="http://schemas.openxmlformats.org/package/2006/metadata/core-properties"/>
    <ds:schemaRef ds:uri="2295282d-5767-4896-9c6e-b7e8790f7d6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Thompson</dc:creator>
  <cp:lastModifiedBy>G Ashworth</cp:lastModifiedBy>
  <cp:revision>6</cp:revision>
  <cp:lastPrinted>2024-07-22T13:07:54Z</cp:lastPrinted>
  <dcterms:created xsi:type="dcterms:W3CDTF">2024-07-17T19:07:57Z</dcterms:created>
  <dcterms:modified xsi:type="dcterms:W3CDTF">2024-07-22T13:20:14Z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  <property fmtid="{D5CDD505-2E9C-101B-9397-08002B2CF9AE}" pid="3" name="MediaServiceImageTags">
    <vt:lpwstr/>
  </property>
</Properties>
</file>